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Barlow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GxZLCZtnfJ0vdDI2YaytDOb8j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22" Type="http://schemas.openxmlformats.org/officeDocument/2006/relationships/font" Target="fonts/Barlow-bold.fntdata"/><Relationship Id="rId10" Type="http://schemas.openxmlformats.org/officeDocument/2006/relationships/slide" Target="slides/slide6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bold.fntdata"/><Relationship Id="rId6" Type="http://schemas.openxmlformats.org/officeDocument/2006/relationships/slide" Target="slides/slide2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e81cb98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9e81cb98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9e81cb98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e81cb98e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9e81cb98e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9e81cb98e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e81cb98e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9e81cb98e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9e81cb98e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6244700" y="2098951"/>
            <a:ext cx="76275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CodeLinkers</a:t>
            </a:r>
            <a:endParaRPr b="0" i="0" sz="4450" u="none" cap="none" strike="noStrike"/>
          </a:p>
        </p:txBody>
      </p:sp>
      <p:sp>
        <p:nvSpPr>
          <p:cNvPr id="57" name="Google Shape;57;p1"/>
          <p:cNvSpPr/>
          <p:nvPr/>
        </p:nvSpPr>
        <p:spPr>
          <a:xfrm>
            <a:off x="6244709" y="3849291"/>
            <a:ext cx="762738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 proyecto académico de innovación y talento</a:t>
            </a:r>
            <a:endParaRPr b="0" i="0" sz="21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244709" y="4721304"/>
            <a:ext cx="21905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Virgilio Jesús Domínguez</a:t>
            </a:r>
            <a:endParaRPr b="0" i="0" sz="17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8971478" y="4721304"/>
            <a:ext cx="218967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Sergio Ponce</a:t>
            </a:r>
            <a:endParaRPr b="0" i="0" sz="170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11697414" y="4721304"/>
            <a:ext cx="218967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José Antonio Jiménez</a:t>
            </a:r>
            <a:endParaRPr b="0" i="0" sz="1700" u="none" cap="none" strike="noStrike"/>
          </a:p>
        </p:txBody>
      </p:sp>
      <p:sp>
        <p:nvSpPr>
          <p:cNvPr id="61" name="Google Shape;61;p1"/>
          <p:cNvSpPr/>
          <p:nvPr/>
        </p:nvSpPr>
        <p:spPr>
          <a:xfrm>
            <a:off x="6244709" y="5853351"/>
            <a:ext cx="7627382" cy="2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CFGS Desarrollo de Aplicaciones Multiplataforma</a:t>
            </a:r>
            <a:endParaRPr b="0" i="0" sz="1350" u="none" cap="none" strike="noStrike"/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283200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e81cb98e1_0_0"/>
          <p:cNvSpPr/>
          <p:nvPr/>
        </p:nvSpPr>
        <p:spPr>
          <a:xfrm>
            <a:off x="758309" y="466754"/>
            <a:ext cx="7053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lang="en-US" sz="355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Autodiagnostico de Sergio Ponce</a:t>
            </a:r>
            <a:endParaRPr b="0" i="0" sz="3550" u="none" cap="none" strike="noStrike"/>
          </a:p>
        </p:txBody>
      </p:sp>
      <p:sp>
        <p:nvSpPr>
          <p:cNvPr id="202" name="Google Shape;202;g39e81cb98e1_0_0"/>
          <p:cNvSpPr/>
          <p:nvPr/>
        </p:nvSpPr>
        <p:spPr>
          <a:xfrm>
            <a:off x="758300" y="2044328"/>
            <a:ext cx="7627500" cy="5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Técnicas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Lenguajes: Java, JavaScript, SQL, HTML5, CSS3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Entornos: Linux, XML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Herramientas: Git, Figma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Formación en MEDAC y Open Webinars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t/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Personales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Comunicación y Don de gentes: Experiencia en atención al cliente (R&amp;S Infinity)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Trabajo en equipo y adaptabilidad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Proactividad y aprendizaje rápido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comerciales gracias a experiencia previa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9e81cb98e1_0_0"/>
          <p:cNvSpPr/>
          <p:nvPr/>
        </p:nvSpPr>
        <p:spPr>
          <a:xfrm>
            <a:off x="8494800" y="2044325"/>
            <a:ext cx="61356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Aspectos a Mejorar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Inglés: Nivel B1, busca mejorar fluidez oral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Experiencia práctica: Desea participar en proyectos reales de desarrollo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e81cb98e1_0_10"/>
          <p:cNvSpPr/>
          <p:nvPr/>
        </p:nvSpPr>
        <p:spPr>
          <a:xfrm>
            <a:off x="758309" y="466754"/>
            <a:ext cx="7053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lang="en-US" sz="355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Autodiagnostico de Sergio Ponce</a:t>
            </a:r>
            <a:endParaRPr b="0" i="0" sz="3550" u="none" cap="none" strike="noStrike"/>
          </a:p>
        </p:txBody>
      </p:sp>
      <p:sp>
        <p:nvSpPr>
          <p:cNvPr id="210" name="Google Shape;210;g39e81cb98e1_0_10"/>
          <p:cNvSpPr/>
          <p:nvPr/>
        </p:nvSpPr>
        <p:spPr>
          <a:xfrm>
            <a:off x="758300" y="2044328"/>
            <a:ext cx="7627500" cy="5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Técnicas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Dominio de Java y SQL; conocimientos en HTML5, CSS3 y JavaScript básico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Experiencia con Linux, bases de datos y Git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Enfoque actual en Ciberseguridad (SOC Analyst)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Práctica en TryHackMe y laboratorios virtualizados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t/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Personales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Responsable, constante y organizado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Aprendizaje autónomo y pensamiento analítico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Proactivo ante los retos técnicos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Valora la comunicación y el trabajo en equipo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g39e81cb98e1_0_10"/>
          <p:cNvSpPr/>
          <p:nvPr/>
        </p:nvSpPr>
        <p:spPr>
          <a:xfrm>
            <a:off x="8494800" y="2044325"/>
            <a:ext cx="61356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Aspectos a Mejorar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Mejorar la comunicación técnica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Profundizar en Python, Bash y herramientas de monitorización y análisis de incidentes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e81cb98e1_0_17"/>
          <p:cNvSpPr/>
          <p:nvPr/>
        </p:nvSpPr>
        <p:spPr>
          <a:xfrm>
            <a:off x="758298" y="466750"/>
            <a:ext cx="8339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lang="en-US" sz="355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Autodiagnostico de Virgilio J. Dominguez</a:t>
            </a:r>
            <a:endParaRPr b="0" i="0" sz="3550" u="none" cap="none" strike="noStrike"/>
          </a:p>
        </p:txBody>
      </p:sp>
      <p:sp>
        <p:nvSpPr>
          <p:cNvPr id="218" name="Google Shape;218;g39e81cb98e1_0_17"/>
          <p:cNvSpPr/>
          <p:nvPr/>
        </p:nvSpPr>
        <p:spPr>
          <a:xfrm>
            <a:off x="758300" y="2044328"/>
            <a:ext cx="7627500" cy="5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Técnicas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Java y SQL: Programación orientada a objetos y gestión de bases de datos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Diseño Web: HTML, CSS, Angular y React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Entornos de desarrollo: Visual Studio Code, IntelliJ y Eclipse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Habilidades Personales</a:t>
            </a:r>
            <a:endParaRPr b="1"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Responsable y comprometido con los objetivos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Iniciativa y ganas de aprender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Trabajo en equipo y organización, con experiencia en eventos como la Videogame Party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39e81cb98e1_0_17"/>
          <p:cNvSpPr/>
          <p:nvPr/>
        </p:nvSpPr>
        <p:spPr>
          <a:xfrm>
            <a:off x="8494800" y="2044325"/>
            <a:ext cx="61356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Aspectos a Mejorar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Experiencia laboral práctica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Gestión del tiempo en proyectos largos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Comunicación técnica y exposición oral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758309" y="1876782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3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8950"/>
              <a:buFont typeface="Barlow"/>
              <a:buNone/>
            </a:pPr>
            <a:r>
              <a:rPr b="1" i="0" lang="en-US" sz="89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Estamos listos</a:t>
            </a:r>
            <a:endParaRPr b="0" i="0" sz="8950" u="none" cap="none" strike="noStrike"/>
          </a:p>
        </p:txBody>
      </p:sp>
      <p:sp>
        <p:nvSpPr>
          <p:cNvPr id="227" name="Google Shape;227;p10"/>
          <p:cNvSpPr/>
          <p:nvPr/>
        </p:nvSpPr>
        <p:spPr>
          <a:xfrm>
            <a:off x="758309" y="3627120"/>
            <a:ext cx="762738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para innovar junto a ti</a:t>
            </a:r>
            <a:endParaRPr b="0" i="0" sz="2100" u="none" cap="none" strike="noStrike"/>
          </a:p>
        </p:txBody>
      </p:sp>
      <p:sp>
        <p:nvSpPr>
          <p:cNvPr id="228" name="Google Shape;228;p10"/>
          <p:cNvSpPr/>
          <p:nvPr/>
        </p:nvSpPr>
        <p:spPr>
          <a:xfrm>
            <a:off x="1083231" y="4547949"/>
            <a:ext cx="730246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"La excelencia no es un destino, es un viaje constante de mejora y colaboración. CodeLinkers está preparado para ese camino junto a tu organización."</a:t>
            </a:r>
            <a:endParaRPr b="0" i="0" sz="1700" u="none" cap="none" strike="noStrike"/>
          </a:p>
        </p:txBody>
      </p:sp>
      <p:sp>
        <p:nvSpPr>
          <p:cNvPr id="229" name="Google Shape;229;p10"/>
          <p:cNvSpPr/>
          <p:nvPr/>
        </p:nvSpPr>
        <p:spPr>
          <a:xfrm>
            <a:off x="758309" y="4304228"/>
            <a:ext cx="30480" cy="1527572"/>
          </a:xfrm>
          <a:prstGeom prst="rect">
            <a:avLst/>
          </a:prstGeom>
          <a:solidFill>
            <a:srgbClr val="75BA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>
            <a:off x="758309" y="6075521"/>
            <a:ext cx="7627382" cy="2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CodeLinkers | Conectamos ideas, creamos soluciones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Descubriendo nuestros puntos fuertes</a:t>
            </a:r>
            <a:endParaRPr b="0" i="0" sz="44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Hemos identificado nuestras habilidades clave, tanto técnicas como personales, para construir un perfil profesional competitivo y diferenciado en el sector tecnológico.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758309" y="1064538"/>
            <a:ext cx="4561284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Habilidades técnicas</a:t>
            </a:r>
            <a:endParaRPr b="0" i="0" sz="35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758309" y="1959531"/>
            <a:ext cx="3705344" cy="2841188"/>
          </a:xfrm>
          <a:prstGeom prst="roundRect">
            <a:avLst>
              <a:gd fmla="val 1143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04" y="2183725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217" y="2362438"/>
            <a:ext cx="292418" cy="2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982504" y="305026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Desarrollo Full Stack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982504" y="3536394"/>
            <a:ext cx="3256955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Dominio de frontend y backend con tecnologías modernas.</a:t>
            </a:r>
            <a:endParaRPr b="0" i="0" sz="17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4680228" y="1959531"/>
            <a:ext cx="3705463" cy="2841188"/>
          </a:xfrm>
          <a:prstGeom prst="roundRect">
            <a:avLst>
              <a:gd fmla="val 11439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4423" y="2183725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3135" y="2362438"/>
            <a:ext cx="292418" cy="2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4904423" y="305026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Gestión de Datos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4904423" y="3536394"/>
            <a:ext cx="325707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Diseño y optimización de bases de datos relacionales.</a:t>
            </a:r>
            <a:endParaRPr b="0" i="0" sz="17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58309" y="5017294"/>
            <a:ext cx="7627382" cy="2147768"/>
          </a:xfrm>
          <a:prstGeom prst="roundRect">
            <a:avLst>
              <a:gd fmla="val 1513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504" y="5241488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217" y="5420201"/>
            <a:ext cx="292418" cy="29241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982504" y="6108025"/>
            <a:ext cx="33537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Desarrollo Multiplataforma</a:t>
            </a:r>
            <a:endParaRPr b="0" i="0" sz="22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982504" y="6594158"/>
            <a:ext cx="71789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Aplicaciones nativas e híbridas para iOS y Android.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758309" y="845225"/>
            <a:ext cx="7030760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Habilidades personales y actitudes</a:t>
            </a:r>
            <a:endParaRPr b="0" i="0" sz="355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58309" y="1740218"/>
            <a:ext cx="3705344" cy="3060502"/>
          </a:xfrm>
          <a:prstGeom prst="roundRect">
            <a:avLst>
              <a:gd fmla="val 4780" name="adj"/>
            </a:avLst>
          </a:prstGeom>
          <a:solidFill>
            <a:srgbClr val="FFFFFF"/>
          </a:solidFill>
          <a:ln cap="flat" cmpd="sng" w="30475">
            <a:solidFill>
              <a:srgbClr val="75BA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727829" y="1740218"/>
            <a:ext cx="121920" cy="3060502"/>
          </a:xfrm>
          <a:prstGeom prst="roundRect">
            <a:avLst>
              <a:gd fmla="val 266563" name="adj"/>
            </a:avLst>
          </a:prstGeom>
          <a:solidFill>
            <a:srgbClr val="75BA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096804" y="198727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Trabajo en Equipo</a:t>
            </a:r>
            <a:endParaRPr b="0" i="0" sz="22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1096804" y="2473404"/>
            <a:ext cx="3119795" cy="2080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Colaboramos activamente, compartimos conocimiento y nos apoyamos mutuamente para alcanzar objetivos comunes con eficiencia.</a:t>
            </a:r>
            <a:endParaRPr b="0" i="0" sz="17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4680228" y="1740218"/>
            <a:ext cx="3705463" cy="3060502"/>
          </a:xfrm>
          <a:prstGeom prst="roundRect">
            <a:avLst>
              <a:gd fmla="val 4780" name="adj"/>
            </a:avLst>
          </a:prstGeom>
          <a:solidFill>
            <a:srgbClr val="FFFFFF"/>
          </a:solidFill>
          <a:ln cap="flat" cmpd="sng" w="30475">
            <a:solidFill>
              <a:srgbClr val="2589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4649748" y="1740218"/>
            <a:ext cx="121920" cy="3060502"/>
          </a:xfrm>
          <a:prstGeom prst="roundRect">
            <a:avLst>
              <a:gd fmla="val 266563" name="adj"/>
            </a:avLst>
          </a:prstGeom>
          <a:solidFill>
            <a:srgbClr val="258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5018723" y="1987272"/>
            <a:ext cx="3119914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Resolución de Problemas</a:t>
            </a:r>
            <a:endParaRPr b="0" i="0" sz="22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5018723" y="2829639"/>
            <a:ext cx="3119914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Enfoque analítico y creativo para identificar soluciones innovadoras ante desafíos técnicos y empresariales.</a:t>
            </a:r>
            <a:endParaRPr b="0" i="0" sz="17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58309" y="5017294"/>
            <a:ext cx="3705344" cy="2367082"/>
          </a:xfrm>
          <a:prstGeom prst="roundRect">
            <a:avLst>
              <a:gd fmla="val 6181" name="adj"/>
            </a:avLst>
          </a:prstGeom>
          <a:solidFill>
            <a:srgbClr val="FFFFFF"/>
          </a:solidFill>
          <a:ln cap="flat" cmpd="sng" w="30475">
            <a:solidFill>
              <a:srgbClr val="75BA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27829" y="5017294"/>
            <a:ext cx="121920" cy="2367082"/>
          </a:xfrm>
          <a:prstGeom prst="roundRect">
            <a:avLst>
              <a:gd fmla="val 266563" name="adj"/>
            </a:avLst>
          </a:prstGeom>
          <a:solidFill>
            <a:srgbClr val="75BA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1096804" y="526434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Adaptabilidad</a:t>
            </a:r>
            <a:endParaRPr b="0" i="0" sz="22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096804" y="5750481"/>
            <a:ext cx="3119795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Nos ajustamos rápidamente a nuevas tecnologías, metodologías y cambios en los requisitos del proyecto.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6244709" y="2428518"/>
            <a:ext cx="7627382" cy="98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6150"/>
              <a:buFont typeface="Barlow"/>
              <a:buNone/>
            </a:pPr>
            <a:r>
              <a:rPr b="1" i="0" lang="en-US" sz="61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CodeLinkers</a:t>
            </a:r>
            <a:endParaRPr b="0" i="0" sz="61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6244709" y="3737015"/>
            <a:ext cx="762738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Conectamos ideas, creamos soluciones</a:t>
            </a:r>
            <a:endParaRPr b="0" i="0" sz="21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6244709" y="4414123"/>
            <a:ext cx="762738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Somos tres desarrolladores apasionados que transformamos conceptos en código funcional. Nuestra identidad refleja la esencia de nuestra propuesta: ser el puente entre la innovación y la realidad técnica.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758309" y="719257"/>
            <a:ext cx="6693813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Nuestra marca profesional</a:t>
            </a:r>
            <a:endParaRPr b="0" i="0" sz="445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758309" y="1865233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Combinamos capacidades técnicas de alto nivel con actitudes que impulsan la excelencia en equipo. Este es nuestro valor diferencial en el mercado.</a:t>
            </a:r>
            <a:endParaRPr b="0" i="0" sz="170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2943820" y="2802374"/>
            <a:ext cx="2185511" cy="1265992"/>
          </a:xfrm>
          <a:prstGeom prst="roundRect">
            <a:avLst>
              <a:gd fmla="val 25671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3884176" y="3244929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350"/>
              <a:buFont typeface="Barlow"/>
              <a:buNone/>
            </a:pPr>
            <a:r>
              <a:rPr b="1" i="0" lang="en-US" sz="23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3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5345906" y="301894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React y Node.js</a:t>
            </a:r>
            <a:endParaRPr b="0" i="0" sz="220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5345906" y="3505081"/>
            <a:ext cx="645616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Stack moderno y escalable para aplicaciones empresariales.</a:t>
            </a:r>
            <a:endParaRPr b="0" i="0" sz="170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3052048" y="4053126"/>
            <a:ext cx="10711815" cy="15240"/>
          </a:xfrm>
          <a:prstGeom prst="roundRect">
            <a:avLst>
              <a:gd fmla="val 2132502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851065" y="4176593"/>
            <a:ext cx="4371142" cy="1612702"/>
          </a:xfrm>
          <a:prstGeom prst="roundRect">
            <a:avLst>
              <a:gd fmla="val 2015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3884295" y="4792504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350"/>
              <a:buFont typeface="Barlow"/>
              <a:buNone/>
            </a:pPr>
            <a:r>
              <a:rPr b="1" i="0" lang="en-US" sz="23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35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6438781" y="439316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Responsabilidad</a:t>
            </a:r>
            <a:endParaRPr b="0" i="0" sz="22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6438781" y="4879300"/>
            <a:ext cx="721673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Entregamos resultados de calidad dentro de plazos comprometidos.</a:t>
            </a:r>
            <a:endParaRPr b="0" i="0" sz="17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5237678" y="5600700"/>
            <a:ext cx="8526185" cy="15240"/>
          </a:xfrm>
          <a:prstGeom prst="roundRect">
            <a:avLst>
              <a:gd fmla="val 2132502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8309" y="5724168"/>
            <a:ext cx="6556891" cy="1612702"/>
          </a:xfrm>
          <a:prstGeom prst="roundRect">
            <a:avLst>
              <a:gd fmla="val 20152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3884414" y="6513433"/>
            <a:ext cx="304681" cy="38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70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350"/>
              <a:buFont typeface="Barlow"/>
              <a:buNone/>
            </a:pPr>
            <a:r>
              <a:rPr b="1" i="0" lang="en-US" sz="23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3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7531775" y="611409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Innovación Continua</a:t>
            </a:r>
            <a:endParaRPr b="0" i="0" sz="22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531775" y="6600230"/>
            <a:ext cx="612374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Buscamos siempre mejores formas de resolver problemas.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758309" y="2280404"/>
            <a:ext cx="7053620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Presentación profesional del grupo</a:t>
            </a:r>
            <a:endParaRPr b="0" i="0" sz="355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758309" y="3175397"/>
            <a:ext cx="7627382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CodeLinkers es un equipo de desarrolladores multidisciplinarios con sólida formación en programación multiplataforma. Combinamos experiencia técnica con una mentalidad colaborativa y orientada a resultados. Nos caracteriza el compromiso con la excelencia, la capacidad de adaptación a nuevas tecnologías y la determinación de aportar valor real en cada proyecto. Buscamos formar parte de organizaciones donde podamos crecer profesionalmente mientras contribuimos al éxito empresarial.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758309" y="778312"/>
            <a:ext cx="6768465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Nuestra actitud diferencial</a:t>
            </a:r>
            <a:endParaRPr b="0" i="0" sz="4450" u="none" cap="none" strike="noStrike"/>
          </a:p>
        </p:txBody>
      </p:sp>
      <p:sp>
        <p:nvSpPr>
          <p:cNvPr id="156" name="Google Shape;156;p8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Frente a los desafíos tecnológicos, adoptamos un enfoque proactivo, colaborativo e innovador que nos distingue en el sector.</a:t>
            </a:r>
            <a:endParaRPr b="0" i="0" sz="1700" u="none" cap="none" strike="noStrike"/>
          </a:p>
        </p:txBody>
      </p:sp>
      <p:sp>
        <p:nvSpPr>
          <p:cNvPr id="157" name="Google Shape;157;p8"/>
          <p:cNvSpPr/>
          <p:nvPr/>
        </p:nvSpPr>
        <p:spPr>
          <a:xfrm>
            <a:off x="2169557" y="333779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Ambición</a:t>
            </a:r>
            <a:endParaRPr b="0" i="0" sz="220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758309" y="3823930"/>
            <a:ext cx="4261961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Aspiramos a proyectos retadores que nos permitan crecer.</a:t>
            </a:r>
            <a:endParaRPr b="0" i="0" sz="1700" u="none" cap="none" strike="noStrike"/>
          </a:p>
        </p:txBody>
      </p:sp>
      <p:pic>
        <p:nvPicPr>
          <p:cNvPr descr="preencoded.png"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6550" y="4309050"/>
            <a:ext cx="304681" cy="3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9610011" y="292822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Colaboración</a:t>
            </a:r>
            <a:endParaRPr b="0" i="0" sz="220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9610011" y="3414355"/>
            <a:ext cx="426208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Potenciamos el talento colectivo sobre el individual.</a:t>
            </a:r>
            <a:endParaRPr b="0" i="0" sz="1700" u="none" cap="none" strike="noStrike"/>
          </a:p>
        </p:txBody>
      </p:sp>
      <p:pic>
        <p:nvPicPr>
          <p:cNvPr descr="preencoded.png" id="163" name="Google Shape;1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905" y="3879711"/>
            <a:ext cx="304681" cy="3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10043279" y="45664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Innovación</a:t>
            </a:r>
            <a:endParaRPr b="0" i="0" sz="220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10043279" y="5052536"/>
            <a:ext cx="38288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Buscamos soluciones creativas y disruptivas.</a:t>
            </a:r>
            <a:endParaRPr b="0" i="0" sz="1700" u="none" cap="none" strike="noStrike"/>
          </a:p>
        </p:txBody>
      </p:sp>
      <p:pic>
        <p:nvPicPr>
          <p:cNvPr descr="preencoded.png" id="167" name="Google Shape;16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4555" y="5003780"/>
            <a:ext cx="304681" cy="3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9610011" y="62047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Precisión</a:t>
            </a:r>
            <a:endParaRPr b="0" i="0" sz="220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9610011" y="6690836"/>
            <a:ext cx="426208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Atendemos detalles en cada fase del desarrollo.</a:t>
            </a:r>
            <a:endParaRPr b="0" i="0" sz="1700" u="none" cap="none" strike="noStrike"/>
          </a:p>
        </p:txBody>
      </p:sp>
      <p:pic>
        <p:nvPicPr>
          <p:cNvPr descr="preencoded.png" id="171" name="Google Shape;17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905" y="6127849"/>
            <a:ext cx="304681" cy="3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2169557" y="579512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Aprendizaje</a:t>
            </a:r>
            <a:endParaRPr b="0" i="0" sz="22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758309" y="6281261"/>
            <a:ext cx="4261961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Nos formamos continuamente en tecnologías emergentes.</a:t>
            </a:r>
            <a:endParaRPr b="0" i="0" sz="1700" u="none" cap="none" strike="noStrike"/>
          </a:p>
        </p:txBody>
      </p:sp>
      <p:pic>
        <p:nvPicPr>
          <p:cNvPr descr="preencoded.png" id="175" name="Google Shape;1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6550" y="5698510"/>
            <a:ext cx="304681" cy="30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758309" y="767477"/>
            <a:ext cx="6235065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Evaluación y retroalimentación</a:t>
            </a:r>
            <a:endParaRPr b="0" i="0" sz="355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758309" y="1770817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Valoramos el feedback como herramienta clave para mejorar. Invitamos a las organizaciones a evaluar nuestro desempeño y compartir oportunidades de desarrollo profesional.</a:t>
            </a:r>
            <a:endParaRPr b="0" i="0" sz="170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1521142" y="4116110"/>
            <a:ext cx="2664857" cy="54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4250"/>
              <a:buFont typeface="Barlow"/>
              <a:buNone/>
            </a:pPr>
            <a:r>
              <a:rPr b="1" i="0" lang="en-US" sz="42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b="0" i="0" sz="4250" u="none" cap="none" strike="noStrike"/>
          </a:p>
        </p:txBody>
      </p:sp>
      <p:pic>
        <p:nvPicPr>
          <p:cNvPr descr="preencoded.png"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725" y="2762012"/>
            <a:ext cx="3249930" cy="324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/>
          <p:nvPr/>
        </p:nvSpPr>
        <p:spPr>
          <a:xfrm>
            <a:off x="1428274" y="628257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Calidad de Código</a:t>
            </a:r>
            <a:endParaRPr b="0" i="0" sz="220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758309" y="6768703"/>
            <a:ext cx="41907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Compromiso con estándares de desarrollo profesional.</a:t>
            </a:r>
            <a:endParaRPr b="0" i="0" sz="170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5982653" y="4116110"/>
            <a:ext cx="2664857" cy="54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4250"/>
              <a:buFont typeface="Barlow"/>
              <a:buNone/>
            </a:pPr>
            <a:r>
              <a:rPr b="1" i="0" lang="en-US" sz="42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100%</a:t>
            </a:r>
            <a:endParaRPr b="0" i="0" sz="4250" u="none" cap="none" strike="noStrike"/>
          </a:p>
        </p:txBody>
      </p:sp>
      <p:pic>
        <p:nvPicPr>
          <p:cNvPr descr="preencoded.png"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0235" y="2762012"/>
            <a:ext cx="3249930" cy="324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5889784" y="628257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Entrega a Tiempo</a:t>
            </a:r>
            <a:endParaRPr b="0" i="0" sz="220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5219819" y="6768703"/>
            <a:ext cx="41907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Cumplimiento riguroso de compromisos establecidos.</a:t>
            </a:r>
            <a:endParaRPr b="0" i="0" sz="1700" u="none" cap="none" strike="noStrike"/>
          </a:p>
        </p:txBody>
      </p:sp>
      <p:sp>
        <p:nvSpPr>
          <p:cNvPr id="192" name="Google Shape;192;p9"/>
          <p:cNvSpPr/>
          <p:nvPr/>
        </p:nvSpPr>
        <p:spPr>
          <a:xfrm>
            <a:off x="10444163" y="4116110"/>
            <a:ext cx="2664857" cy="54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4250"/>
              <a:buFont typeface="Barlow"/>
              <a:buNone/>
            </a:pPr>
            <a:r>
              <a:rPr b="1" i="0" lang="en-US" sz="42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90%</a:t>
            </a:r>
            <a:endParaRPr b="0" i="0" sz="4250" u="none" cap="none" strike="noStrike"/>
          </a:p>
        </p:txBody>
      </p:sp>
      <p:pic>
        <p:nvPicPr>
          <p:cNvPr descr="preencoded.png" id="193" name="Google Shape;19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1745" y="2762012"/>
            <a:ext cx="3249930" cy="324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/>
          <p:nvPr/>
        </p:nvSpPr>
        <p:spPr>
          <a:xfrm>
            <a:off x="10288191" y="6282571"/>
            <a:ext cx="297692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Satisfacción del Cliente</a:t>
            </a:r>
            <a:endParaRPr b="0" i="0" sz="2200" u="none" cap="none" strike="noStrike"/>
          </a:p>
        </p:txBody>
      </p:sp>
      <p:sp>
        <p:nvSpPr>
          <p:cNvPr id="195" name="Google Shape;195;p9"/>
          <p:cNvSpPr/>
          <p:nvPr/>
        </p:nvSpPr>
        <p:spPr>
          <a:xfrm>
            <a:off x="9681329" y="6768703"/>
            <a:ext cx="41907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Orientación al logro de objetivos empresariales.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2025-10-29T20:48:06Z</dcterms:created>
</cp:coreProperties>
</file>